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72" r:id="rId3"/>
    <p:sldId id="273" r:id="rId4"/>
    <p:sldId id="277" r:id="rId5"/>
    <p:sldId id="274" r:id="rId6"/>
    <p:sldId id="278" r:id="rId7"/>
    <p:sldId id="279" r:id="rId8"/>
    <p:sldId id="280" r:id="rId9"/>
    <p:sldId id="292" r:id="rId1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34" autoAdjust="0"/>
    <p:restoredTop sz="74346" autoAdjust="0"/>
  </p:normalViewPr>
  <p:slideViewPr>
    <p:cSldViewPr>
      <p:cViewPr varScale="1">
        <p:scale>
          <a:sx n="54" d="100"/>
          <a:sy n="54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153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5A72-9917-4E53-A713-7AEE80DD29E0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0595-FE1C-4EC9-A65F-F97A62534B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30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dit onderwerp over kleuren is het erg belangrijk dat je aangeeft dat wit geen kleur is en dus een zwart/wit kat zowel een kater als een poes kan zijn. Het plaatje op de dia is een blauw </a:t>
            </a:r>
            <a:r>
              <a:rPr lang="nl-NL" dirty="0" err="1"/>
              <a:t>créme</a:t>
            </a:r>
            <a:r>
              <a:rPr lang="nl-NL" dirty="0"/>
              <a:t> Brits korthaar poes. Blauw en </a:t>
            </a:r>
            <a:r>
              <a:rPr lang="nl-NL" dirty="0" err="1"/>
              <a:t>créme</a:t>
            </a:r>
            <a:r>
              <a:rPr lang="nl-NL" dirty="0"/>
              <a:t> zijn namelijk 2 kleuren. Deze ‘aftekening’ wordt in de volksmond schildpad genoemd maar binnen de kattenwereld heet dit ‘</a:t>
            </a:r>
            <a:r>
              <a:rPr lang="nl-NL" dirty="0" err="1"/>
              <a:t>tortie</a:t>
            </a:r>
            <a:r>
              <a:rPr lang="nl-NL" dirty="0"/>
              <a:t>’.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 de vorige dia stond al iets over </a:t>
            </a:r>
            <a:r>
              <a:rPr lang="nl-NL" dirty="0" err="1" smtClean="0"/>
              <a:t>Tabby’s</a:t>
            </a:r>
            <a:r>
              <a:rPr lang="nl-NL" dirty="0" smtClean="0"/>
              <a:t> genoemd. Je hebt 4 patronen bij de </a:t>
            </a:r>
            <a:r>
              <a:rPr lang="nl-NL" dirty="0" err="1" smtClean="0"/>
              <a:t>tabby’s</a:t>
            </a:r>
            <a:r>
              <a:rPr lang="nl-NL" dirty="0" smtClean="0"/>
              <a:t>. Op het plaatje linksboven met de paarse achterkant is een </a:t>
            </a:r>
            <a:r>
              <a:rPr lang="nl-NL" dirty="0" err="1" smtClean="0"/>
              <a:t>Mackerel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 (gestreept). Die ernaast is een Gemarmerd/</a:t>
            </a:r>
            <a:r>
              <a:rPr lang="nl-NL" dirty="0" err="1" smtClean="0"/>
              <a:t>Blotched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. Linksonder met zwarte achter kant is een </a:t>
            </a:r>
            <a:r>
              <a:rPr lang="nl-NL" dirty="0" err="1" smtClean="0"/>
              <a:t>Spotted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 en rechts onderin met rode achterkant is een </a:t>
            </a:r>
            <a:r>
              <a:rPr lang="nl-NL" dirty="0" err="1" smtClean="0"/>
              <a:t>Ticked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 zijn een aantal rassen altijd point, namelijk de Siamees, Heilige Birmaan en </a:t>
            </a:r>
            <a:r>
              <a:rPr lang="nl-NL" dirty="0" err="1" smtClean="0"/>
              <a:t>Ragdoll</a:t>
            </a:r>
            <a:r>
              <a:rPr lang="nl-NL" dirty="0" smtClean="0"/>
              <a:t>. Er zijn wel veel meer rassen waarbij deze aftekening voorkomt.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70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70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FDBFF7-4EC9-4AC9-B394-80B4BA19D24A}" type="datetimeFigureOut">
              <a:rPr lang="nl-NL" smtClean="0"/>
              <a:pPr/>
              <a:t>15-10-2018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766936"/>
          </a:xfrm>
        </p:spPr>
        <p:txBody>
          <a:bodyPr>
            <a:normAutofit/>
          </a:bodyPr>
          <a:lstStyle/>
          <a:p>
            <a:r>
              <a:rPr lang="nl-NL" dirty="0" smtClean="0"/>
              <a:t>Hoofdstuk 3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Kat</a:t>
            </a:r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Mariska\Documents\foto's\katten\baileysaangep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7" y="2128837"/>
            <a:ext cx="2736950" cy="310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04856" cy="4464496"/>
          </a:xfrm>
        </p:spPr>
        <p:txBody>
          <a:bodyPr>
            <a:normAutofit/>
          </a:bodyPr>
          <a:lstStyle/>
          <a:p>
            <a:r>
              <a:rPr lang="nl-NL" dirty="0" smtClean="0"/>
              <a:t>XY </a:t>
            </a:r>
            <a:r>
              <a:rPr lang="nl-NL" dirty="0" smtClean="0">
                <a:sym typeface="Wingdings" pitchFamily="2" charset="2"/>
              </a:rPr>
              <a:t> Kater</a:t>
            </a:r>
          </a:p>
          <a:p>
            <a:r>
              <a:rPr lang="nl-NL" dirty="0" smtClean="0">
                <a:sym typeface="Wingdings" pitchFamily="2" charset="2"/>
              </a:rPr>
              <a:t>XX  Poes</a:t>
            </a:r>
          </a:p>
          <a:p>
            <a:r>
              <a:rPr lang="nl-NL" dirty="0" smtClean="0">
                <a:sym typeface="Wingdings" pitchFamily="2" charset="2"/>
              </a:rPr>
              <a:t>Kleur is gekoppeld aan het X chromosoom	</a:t>
            </a:r>
          </a:p>
          <a:p>
            <a:r>
              <a:rPr lang="nl-NL" dirty="0" smtClean="0">
                <a:sym typeface="Wingdings" pitchFamily="2" charset="2"/>
              </a:rPr>
              <a:t>Poes is XX dus kan 2 kleuren hebben</a:t>
            </a:r>
          </a:p>
          <a:p>
            <a:r>
              <a:rPr lang="nl-NL" dirty="0" smtClean="0">
                <a:sym typeface="Wingdings" pitchFamily="2" charset="2"/>
              </a:rPr>
              <a:t>Kater was XY = 1 X dus maar 1 kleur!</a:t>
            </a:r>
          </a:p>
          <a:p>
            <a:r>
              <a:rPr lang="nl-NL" dirty="0" smtClean="0">
                <a:sym typeface="Wingdings" pitchFamily="2" charset="2"/>
              </a:rPr>
              <a:t>Wit is geen kleur en niet gekoppeld aan het X </a:t>
            </a:r>
            <a:r>
              <a:rPr lang="nl-NL" dirty="0" err="1" smtClean="0">
                <a:sym typeface="Wingdings" pitchFamily="2" charset="2"/>
              </a:rPr>
              <a:t>choromsoom</a:t>
            </a:r>
            <a:r>
              <a:rPr lang="nl-NL" dirty="0" smtClean="0">
                <a:sym typeface="Wingdings" pitchFamily="2" charset="2"/>
              </a:rPr>
              <a:t>. Vandaar dat katers wel kleur met wit kunnen zijn</a:t>
            </a:r>
            <a:r>
              <a:rPr lang="nl-NL" dirty="0" smtClean="0">
                <a:sym typeface="Wingdings" pitchFamily="2" charset="2"/>
              </a:rPr>
              <a:t>.</a:t>
            </a:r>
            <a:endParaRPr lang="nl-NL" dirty="0" smtClean="0">
              <a:sym typeface="Wingdings" pitchFamily="2" charset="2"/>
            </a:endParaRPr>
          </a:p>
        </p:txBody>
      </p:sp>
      <p:pic>
        <p:nvPicPr>
          <p:cNvPr id="2052" name="Picture 4" descr="http://www.britskorthaarclub.nl/spotlight/blossem.jpg"/>
          <p:cNvPicPr>
            <a:picLocks noChangeAspect="1" noChangeArrowheads="1"/>
          </p:cNvPicPr>
          <p:nvPr/>
        </p:nvPicPr>
        <p:blipFill>
          <a:blip r:embed="rId3" cstate="print"/>
          <a:srcRect l="6150" t="12300" r="4671"/>
          <a:stretch>
            <a:fillRect/>
          </a:stretch>
        </p:blipFill>
        <p:spPr bwMode="auto">
          <a:xfrm>
            <a:off x="6660232" y="332656"/>
            <a:ext cx="2088232" cy="308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Tabby’s</a:t>
            </a:r>
            <a:endParaRPr lang="nl-NL" dirty="0"/>
          </a:p>
        </p:txBody>
      </p:sp>
      <p:pic>
        <p:nvPicPr>
          <p:cNvPr id="4" name="Picture 2" descr="Black Mac Tabb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266950" cy="2066925"/>
          </a:xfrm>
          <a:prstGeom prst="rect">
            <a:avLst/>
          </a:prstGeom>
          <a:noFill/>
        </p:spPr>
      </p:pic>
      <p:pic>
        <p:nvPicPr>
          <p:cNvPr id="27650" name="Picture 2" descr="Silver Classic Tab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2857500" cy="1905000"/>
          </a:xfrm>
          <a:prstGeom prst="rect">
            <a:avLst/>
          </a:prstGeom>
          <a:noFill/>
        </p:spPr>
      </p:pic>
      <p:pic>
        <p:nvPicPr>
          <p:cNvPr id="27652" name="Picture 4" descr="Blue Spotted Tabb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2743200" cy="1828800"/>
          </a:xfrm>
          <a:prstGeom prst="rect">
            <a:avLst/>
          </a:prstGeom>
          <a:noFill/>
        </p:spPr>
      </p:pic>
      <p:pic>
        <p:nvPicPr>
          <p:cNvPr id="27653" name="Picture 5" descr="Silver Ticked Tab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21088"/>
            <a:ext cx="24479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320902" cy="377730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61120"/>
          </a:xfrm>
        </p:spPr>
        <p:txBody>
          <a:bodyPr/>
          <a:lstStyle/>
          <a:p>
            <a:r>
              <a:rPr lang="nl-NL" dirty="0" smtClean="0"/>
              <a:t>Alleen de extremiteiten zijn gekleurd: gezicht, oren, poten en staart.</a:t>
            </a:r>
          </a:p>
          <a:p>
            <a:endParaRPr lang="nl-NL" dirty="0"/>
          </a:p>
        </p:txBody>
      </p:sp>
      <p:pic>
        <p:nvPicPr>
          <p:cNvPr id="1028" name="Picture 4" descr="http://ebrocath.files.wordpress.com/2008/10/baer_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4086622" cy="297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Verdunde kleur?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57264"/>
          </a:xfrm>
        </p:spPr>
        <p:txBody>
          <a:bodyPr/>
          <a:lstStyle/>
          <a:p>
            <a:r>
              <a:rPr lang="nl-NL" b="1" dirty="0" smtClean="0"/>
              <a:t>4 basiskleuren</a:t>
            </a:r>
          </a:p>
          <a:p>
            <a:r>
              <a:rPr lang="nl-NL" dirty="0" smtClean="0"/>
              <a:t>Zwart </a:t>
            </a:r>
            <a:r>
              <a:rPr lang="nl-NL" dirty="0" smtClean="0">
                <a:sym typeface="Wingdings" pitchFamily="2" charset="2"/>
              </a:rPr>
              <a:t> blauw</a:t>
            </a:r>
            <a:endParaRPr lang="nl-NL" dirty="0" smtClean="0"/>
          </a:p>
          <a:p>
            <a:r>
              <a:rPr lang="nl-NL" dirty="0" smtClean="0"/>
              <a:t>Chocolate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lilac</a:t>
            </a:r>
            <a:endParaRPr lang="nl-NL" dirty="0" smtClean="0"/>
          </a:p>
          <a:p>
            <a:r>
              <a:rPr lang="nl-NL" dirty="0" err="1" smtClean="0"/>
              <a:t>Cinnamon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Fawn</a:t>
            </a:r>
            <a:endParaRPr lang="nl-NL" dirty="0" smtClean="0"/>
          </a:p>
          <a:p>
            <a:pPr lvl="8"/>
            <a:r>
              <a:rPr lang="nl-NL" dirty="0" smtClean="0"/>
              <a:t>     </a:t>
            </a:r>
            <a:r>
              <a:rPr lang="nl-NL" sz="2600" dirty="0" smtClean="0"/>
              <a:t>Rood </a:t>
            </a:r>
            <a:r>
              <a:rPr lang="nl-NL" sz="2600" dirty="0" smtClean="0">
                <a:sym typeface="Wingdings" pitchFamily="2" charset="2"/>
              </a:rPr>
              <a:t> </a:t>
            </a:r>
            <a:r>
              <a:rPr lang="nl-NL" sz="2600" dirty="0" err="1" smtClean="0">
                <a:sym typeface="Wingdings" pitchFamily="2" charset="2"/>
              </a:rPr>
              <a:t>créme</a:t>
            </a:r>
            <a:r>
              <a:rPr lang="nl-NL" sz="2600" dirty="0" smtClean="0">
                <a:sym typeface="Wingdings" pitchFamily="2" charset="2"/>
              </a:rPr>
              <a:t> </a:t>
            </a:r>
            <a:endParaRPr lang="nl-NL" sz="2600" dirty="0"/>
          </a:p>
        </p:txBody>
      </p:sp>
      <p:pic>
        <p:nvPicPr>
          <p:cNvPr id="28680" name="Picture 8" descr="http://www.catterydepreston.eu/Ummie-13.jpg"/>
          <p:cNvPicPr>
            <a:picLocks noChangeAspect="1" noChangeArrowheads="1"/>
          </p:cNvPicPr>
          <p:nvPr/>
        </p:nvPicPr>
        <p:blipFill>
          <a:blip r:embed="rId3" cstate="print"/>
          <a:srcRect r="12305" b="10193"/>
          <a:stretch>
            <a:fillRect/>
          </a:stretch>
        </p:blipFill>
        <p:spPr bwMode="auto">
          <a:xfrm>
            <a:off x="611560" y="3356992"/>
            <a:ext cx="2867423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82" name="Picture 10" descr="http://www.catterydepreston.eu/Cimon%2021.jpg"/>
          <p:cNvPicPr>
            <a:picLocks noChangeAspect="1" noChangeArrowheads="1"/>
          </p:cNvPicPr>
          <p:nvPr/>
        </p:nvPicPr>
        <p:blipFill>
          <a:blip r:embed="rId4" cstate="print"/>
          <a:srcRect l="13608"/>
          <a:stretch>
            <a:fillRect/>
          </a:stretch>
        </p:blipFill>
        <p:spPr bwMode="auto">
          <a:xfrm>
            <a:off x="5220072" y="404664"/>
            <a:ext cx="3034308" cy="2936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300192" y="4005064"/>
            <a:ext cx="2386608" cy="20147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siberischekat.info/Genetica%20Vachtkleuren_bestanden/image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426"/>
            <a:ext cx="2592288" cy="26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osveld.nl/attachments/Image/zijkant_verklei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7651" b="15904"/>
          <a:stretch/>
        </p:blipFill>
        <p:spPr bwMode="auto">
          <a:xfrm>
            <a:off x="2302646" y="404664"/>
            <a:ext cx="3281815" cy="29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ijehoeve.nl/pics/Norris%209%20m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24" y="620688"/>
            <a:ext cx="3722837" cy="24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reewebs.com/vliestromen/vader%20Mer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6" y="2762560"/>
            <a:ext cx="3899468" cy="35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heredcatsite.nl/angus14mrt08%20(1)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94001"/>
            <a:ext cx="4968552" cy="32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ijehoeve.nl/pics/Elwood%2017-03-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80" y="1700809"/>
            <a:ext cx="4823788" cy="36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073424" cy="4572000"/>
          </a:xfrm>
        </p:spPr>
        <p:txBody>
          <a:bodyPr>
            <a:normAutofit/>
          </a:bodyPr>
          <a:lstStyle/>
          <a:p>
            <a:r>
              <a:rPr lang="nl-NL" dirty="0" err="1" smtClean="0"/>
              <a:t>Bi-Colour</a:t>
            </a:r>
            <a:endParaRPr lang="nl-NL" dirty="0" smtClean="0"/>
          </a:p>
          <a:p>
            <a:r>
              <a:rPr lang="nl-NL" dirty="0" err="1" smtClean="0"/>
              <a:t>Tortie</a:t>
            </a:r>
            <a:endParaRPr lang="nl-NL" dirty="0" smtClean="0"/>
          </a:p>
          <a:p>
            <a:r>
              <a:rPr lang="nl-NL" dirty="0" smtClean="0"/>
              <a:t>Harlekijn</a:t>
            </a:r>
          </a:p>
          <a:p>
            <a:r>
              <a:rPr lang="nl-NL" dirty="0" smtClean="0"/>
              <a:t>Van</a:t>
            </a:r>
          </a:p>
          <a:p>
            <a:r>
              <a:rPr lang="nl-NL" dirty="0" err="1" smtClean="0"/>
              <a:t>Mitted</a:t>
            </a:r>
            <a:endParaRPr lang="nl-NL" dirty="0" smtClean="0"/>
          </a:p>
        </p:txBody>
      </p:sp>
      <p:pic>
        <p:nvPicPr>
          <p:cNvPr id="2050" name="Picture 2" descr="http://nijehoeve.nl/pics/indy%2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6848" r="13017"/>
          <a:stretch/>
        </p:blipFill>
        <p:spPr bwMode="auto">
          <a:xfrm>
            <a:off x="6304810" y="3936466"/>
            <a:ext cx="2457508" cy="22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itskorthaar.nu/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77" y="692696"/>
            <a:ext cx="57245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TE05PkKjvQAMnziv23npp31cenl-MNV0K2pvWo0B4wX132H79BApa3TfUL5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64" y="12687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2dehands.be/f/normal/126977681-british-shorthair-noir-torti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3356377" y="564108"/>
            <a:ext cx="4762500" cy="37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ritskorthaar.nu/2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00" y="2439026"/>
            <a:ext cx="5686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ritskorthaar.nu/2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12" y="2577138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agdolls.cz/img/variety/mitted_bi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1641877" y="2048501"/>
            <a:ext cx="6477000" cy="37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agdolls.cz/img/variety/mitted_blu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4008288"/>
            <a:ext cx="2603102" cy="21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nimalsgb.com/images/infoimages/cats/british%20bi-colou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14" y="4346776"/>
            <a:ext cx="2645425" cy="19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pigment ‘geremde’ 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4024" cy="4572000"/>
          </a:xfrm>
        </p:spPr>
        <p:txBody>
          <a:bodyPr/>
          <a:lstStyle/>
          <a:p>
            <a:r>
              <a:rPr lang="nl-NL" dirty="0" err="1" smtClean="0"/>
              <a:t>Smoke</a:t>
            </a:r>
            <a:endParaRPr lang="nl-NL" dirty="0" smtClean="0"/>
          </a:p>
          <a:p>
            <a:r>
              <a:rPr lang="nl-NL" dirty="0" err="1" smtClean="0"/>
              <a:t>Shaded</a:t>
            </a:r>
            <a:r>
              <a:rPr lang="nl-NL" dirty="0" smtClean="0"/>
              <a:t> (zilver)</a:t>
            </a:r>
          </a:p>
          <a:p>
            <a:r>
              <a:rPr lang="nl-NL" dirty="0" smtClean="0"/>
              <a:t>Chinchilla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44608"/>
            <a:ext cx="4104456" cy="257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71988"/>
            <a:ext cx="48006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3581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4 Categorieën</a:t>
            </a:r>
          </a:p>
          <a:p>
            <a:r>
              <a:rPr lang="nl-NL" dirty="0" smtClean="0"/>
              <a:t>Categorie 1: EXO en PER</a:t>
            </a:r>
          </a:p>
          <a:p>
            <a:r>
              <a:rPr lang="nl-NL" dirty="0" smtClean="0"/>
              <a:t>Categorie 2: </a:t>
            </a:r>
            <a:r>
              <a:rPr lang="nl-NL" dirty="0" err="1" smtClean="0"/>
              <a:t>Halflanghaar</a:t>
            </a:r>
            <a:r>
              <a:rPr lang="nl-NL" dirty="0" smtClean="0"/>
              <a:t> rassen</a:t>
            </a:r>
          </a:p>
          <a:p>
            <a:r>
              <a:rPr lang="nl-NL" dirty="0" smtClean="0"/>
              <a:t>Categorie 3: Korthaar rassen en </a:t>
            </a:r>
            <a:r>
              <a:rPr lang="nl-NL" dirty="0" err="1" smtClean="0"/>
              <a:t>Somali</a:t>
            </a:r>
            <a:endParaRPr lang="nl-NL" dirty="0" smtClean="0"/>
          </a:p>
          <a:p>
            <a:r>
              <a:rPr lang="nl-NL" dirty="0" smtClean="0"/>
              <a:t>Categorie 4: Oosterse rassen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799</TotalTime>
  <Words>264</Words>
  <Application>Microsoft Office PowerPoint</Application>
  <PresentationFormat>Diavoorstelling (4:3)</PresentationFormat>
  <Paragraphs>47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Perpetua</vt:lpstr>
      <vt:lpstr>Wingdings</vt:lpstr>
      <vt:lpstr>Wingdings 2</vt:lpstr>
      <vt:lpstr>Vermogen</vt:lpstr>
      <vt:lpstr>Kat</vt:lpstr>
      <vt:lpstr>Kleuren </vt:lpstr>
      <vt:lpstr>Tabby’s</vt:lpstr>
      <vt:lpstr>Point</vt:lpstr>
      <vt:lpstr>Verdunde kleur?</vt:lpstr>
      <vt:lpstr>Kleuren</vt:lpstr>
      <vt:lpstr>Kleuren </vt:lpstr>
      <vt:lpstr>In pigment ‘geremde’ kleuren</vt:lpstr>
      <vt:lpstr>Rasindeling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</dc:title>
  <dc:creator>Mariska</dc:creator>
  <cp:lastModifiedBy>Nikki Pots</cp:lastModifiedBy>
  <cp:revision>58</cp:revision>
  <cp:lastPrinted>2012-09-17T08:25:34Z</cp:lastPrinted>
  <dcterms:created xsi:type="dcterms:W3CDTF">2010-09-29T18:15:15Z</dcterms:created>
  <dcterms:modified xsi:type="dcterms:W3CDTF">2018-10-15T11:59:47Z</dcterms:modified>
</cp:coreProperties>
</file>